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7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AD95B-1488-B04D-97F8-639E4C0394E2}" type="datetimeFigureOut">
              <a:rPr lang="de-DE" smtClean="0"/>
              <a:t>13/08/2016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7C9D2-7287-884C-874D-D0CDACCCD0A9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Bild 4" descr="Bildschirmfoto 2016-06-08 um 15.44.10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6627" y="193280"/>
            <a:ext cx="8750300" cy="6400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Office-Design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Anne Rutschi</dc:creator>
  <cp:lastModifiedBy>Urs Zwygart</cp:lastModifiedBy>
  <cp:revision>2</cp:revision>
  <dcterms:created xsi:type="dcterms:W3CDTF">2016-06-08T13:43:16Z</dcterms:created>
  <dcterms:modified xsi:type="dcterms:W3CDTF">2016-08-12T21:46:21Z</dcterms:modified>
</cp:coreProperties>
</file>